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5F65-361E-48DB-97C2-024D0F03AB60}" type="datetimeFigureOut">
              <a:rPr lang="pt-PT" smtClean="0"/>
              <a:pPr/>
              <a:t>21-06-2019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085F-038D-4490-85F1-CDF31FDC55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71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3EB9-BFC6-4290-9E03-E998FD42D5C8}" type="datetimeFigureOut">
              <a:rPr lang="pt-PT" smtClean="0"/>
              <a:pPr/>
              <a:t>21-06-2019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DD2A-7423-429F-9959-9C000A36D6D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54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769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25ADE29-BAAE-47D8-B03D-A79B9CA0768D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583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74859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2877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0689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7440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50220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0915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D09-16CB-446E-A64A-B716F67D0025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8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F288152-4099-4350-90D2-7BEDFFD4C811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01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3799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D02B805-1181-43C4-922A-893B9B06B314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45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F80-AFA3-499A-A6E1-D8C454E231AC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2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0F0B-678A-4055-994E-34F890673F92}" type="datetime1">
              <a:rPr lang="pt-PT" smtClean="0"/>
              <a:t>21-06-2019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631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327E-5D43-4C9C-88AF-2F6A8D01E6E6}" type="datetime1">
              <a:rPr lang="pt-PT" smtClean="0"/>
              <a:t>21-06-2019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70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5ED9-18B3-41D7-B53B-E40F1F6D72D4}" type="datetime1">
              <a:rPr lang="pt-PT" smtClean="0"/>
              <a:t>21-06-2019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4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385-78C8-414B-A00C-76FC386240EE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9F7E-6DA6-4F60-9E41-123856077854}" type="datetime1">
              <a:rPr lang="pt-PT" smtClean="0"/>
              <a:t>21-06-2019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49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4F6A-36BF-4DEA-8085-C06A42E0E44E}" type="datetime1">
              <a:rPr lang="pt-PT" smtClean="0"/>
              <a:t>21-06-2019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203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811795"/>
            <a:ext cx="5692240" cy="104925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Robôs da Lego </a:t>
            </a:r>
            <a:r>
              <a:rPr lang="pt-PT" sz="3200" dirty="0" err="1" smtClean="0"/>
              <a:t>Webo</a:t>
            </a:r>
            <a:endParaRPr lang="pt-PT" sz="3200" dirty="0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r>
              <a:rPr lang="pt-PT" sz="1800" dirty="0" err="1" smtClean="0"/>
              <a:t>Pg</a:t>
            </a:r>
            <a:r>
              <a:rPr lang="pt-PT" sz="1800" dirty="0" smtClean="0"/>
              <a:t>: </a:t>
            </a:r>
            <a:fld id="{37B8CC81-2F6D-4247-8F70-DB947A7371DF}" type="slidenum">
              <a:rPr lang="pt-PT" sz="1800" smtClean="0"/>
              <a:pPr/>
              <a:t>1</a:t>
            </a:fld>
            <a:endParaRPr lang="pt-PT" sz="1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60032" y="4390197"/>
            <a:ext cx="4131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Alunos</a:t>
            </a:r>
            <a:r>
              <a:rPr lang="pt-PT" sz="1400" dirty="0" smtClean="0"/>
              <a:t>: André DiasNº2/ Diogo Couto nº7</a:t>
            </a:r>
            <a:endParaRPr lang="pt-PT" sz="1400" dirty="0" smtClean="0"/>
          </a:p>
          <a:p>
            <a:r>
              <a:rPr lang="pt-PT" sz="1400" dirty="0" smtClean="0"/>
              <a:t>Isaac Carvalho nº10/ Bruno Pinto Nº3</a:t>
            </a:r>
          </a:p>
          <a:p>
            <a:endParaRPr lang="pt-PT" sz="1400" dirty="0" smtClean="0"/>
          </a:p>
          <a:p>
            <a:r>
              <a:rPr lang="pt-PT" sz="1400" dirty="0" smtClean="0"/>
              <a:t>Professores:</a:t>
            </a:r>
          </a:p>
          <a:p>
            <a:r>
              <a:rPr lang="pt-PT" sz="1400" dirty="0" smtClean="0"/>
              <a:t>        Albano Assunção               </a:t>
            </a:r>
          </a:p>
          <a:p>
            <a:r>
              <a:rPr lang="pt-PT" sz="1400" dirty="0" smtClean="0"/>
              <a:t>        Elísio Melo</a:t>
            </a:r>
            <a:endParaRPr lang="pt-PT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36513" y="635437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AEPB, </a:t>
            </a:r>
            <a:r>
              <a:rPr lang="pt-PT" sz="1200" dirty="0" smtClean="0"/>
              <a:t>21 de junho de 2019</a:t>
            </a:r>
            <a:endParaRPr lang="pt-PT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9512" y="1454463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CEF de Operador de Informática</a:t>
            </a:r>
          </a:p>
          <a:p>
            <a:pPr algn="ctr"/>
            <a:r>
              <a:rPr lang="pt-PT" b="1" dirty="0" smtClean="0"/>
              <a:t>Disciplina: </a:t>
            </a:r>
            <a:r>
              <a:rPr lang="pt-PT" b="1" dirty="0" smtClean="0"/>
              <a:t>IMC</a:t>
            </a:r>
            <a:endParaRPr lang="pt-PT" b="1" dirty="0" smtClean="0"/>
          </a:p>
          <a:p>
            <a:pPr algn="ctr"/>
            <a:endParaRPr lang="pt-PT" sz="1600" dirty="0" smtClean="0"/>
          </a:p>
          <a:p>
            <a:pPr algn="ctr"/>
            <a:r>
              <a:rPr lang="pt-PT" sz="1600" b="1" i="1" dirty="0" smtClean="0"/>
              <a:t>Ficha de Trabalho </a:t>
            </a:r>
            <a:r>
              <a:rPr lang="pt-PT" sz="1600" b="1" i="1" dirty="0" smtClean="0"/>
              <a:t>FT20 </a:t>
            </a:r>
            <a:r>
              <a:rPr lang="pt-PT" sz="1600" b="1" i="1" dirty="0" smtClean="0"/>
              <a:t>- PowerPoint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59386"/>
            <a:ext cx="1944215" cy="1307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251520" y="76470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Imagem do robô do nosso trabalho</a:t>
            </a:r>
            <a:endParaRPr lang="pt-PT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65032"/>
            <a:ext cx="6408712" cy="480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395536" y="83671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Imagem do programa do robô do nosso trabalho</a:t>
            </a:r>
            <a:endParaRPr lang="pt-PT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996952"/>
            <a:ext cx="5256584" cy="2088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202258" y="3356992"/>
            <a:ext cx="4513758" cy="288032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1º espera pelo sensor</a:t>
            </a:r>
          </a:p>
          <a:p>
            <a:r>
              <a:rPr lang="pt-PT" sz="2000" dirty="0" smtClean="0"/>
              <a:t>2º Música</a:t>
            </a:r>
          </a:p>
          <a:p>
            <a:r>
              <a:rPr lang="pt-PT" sz="2000" dirty="0" smtClean="0"/>
              <a:t>3º coloca  a velocidade em 2</a:t>
            </a:r>
          </a:p>
          <a:p>
            <a:r>
              <a:rPr lang="pt-PT" sz="2000" dirty="0" smtClean="0"/>
              <a:t>4º roda o motor para a direita</a:t>
            </a:r>
          </a:p>
          <a:p>
            <a:r>
              <a:rPr lang="pt-PT" sz="2000" dirty="0"/>
              <a:t>5</a:t>
            </a:r>
            <a:r>
              <a:rPr lang="pt-PT" sz="2000" dirty="0" smtClean="0"/>
              <a:t>º espera 1 segundo</a:t>
            </a:r>
          </a:p>
          <a:p>
            <a:r>
              <a:rPr lang="pt-PT" sz="2000" dirty="0" smtClean="0"/>
              <a:t>6º parar o motor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395536" y="83671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Imagem do programa do robô do nosso trabalho</a:t>
            </a:r>
            <a:endParaRPr lang="pt-PT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986745"/>
            <a:ext cx="6624736" cy="1152128"/>
          </a:xfrm>
          <a:prstGeom prst="rect">
            <a:avLst/>
          </a:prstGeom>
        </p:spPr>
      </p:pic>
      <p:sp>
        <p:nvSpPr>
          <p:cNvPr id="8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148064" y="3356992"/>
            <a:ext cx="3609297" cy="2304256"/>
          </a:xfrm>
        </p:spPr>
        <p:txBody>
          <a:bodyPr>
            <a:normAutofit/>
          </a:bodyPr>
          <a:lstStyle/>
          <a:p>
            <a:r>
              <a:rPr lang="pt-PT" sz="2000" dirty="0" smtClean="0"/>
              <a:t>7º espera 5 segundos</a:t>
            </a:r>
          </a:p>
          <a:p>
            <a:r>
              <a:rPr lang="pt-PT" sz="2000" dirty="0"/>
              <a:t>8</a:t>
            </a:r>
            <a:r>
              <a:rPr lang="pt-PT" sz="2000" dirty="0" smtClean="0"/>
              <a:t>º roda o motor  para a esquerda</a:t>
            </a:r>
          </a:p>
          <a:p>
            <a:r>
              <a:rPr lang="pt-PT" sz="2000" dirty="0"/>
              <a:t>9</a:t>
            </a:r>
            <a:r>
              <a:rPr lang="pt-PT" sz="2000" dirty="0" smtClean="0"/>
              <a:t>º espera 9 segundos</a:t>
            </a:r>
          </a:p>
          <a:p>
            <a:r>
              <a:rPr lang="pt-PT" sz="2000" dirty="0" smtClean="0"/>
              <a:t>10º parar o motor</a:t>
            </a:r>
          </a:p>
          <a:p>
            <a:r>
              <a:rPr lang="pt-PT" sz="2000" dirty="0" smtClean="0"/>
              <a:t>11º música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42640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251520" y="750185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Vídeo do robô do nosso trabalho</a:t>
            </a:r>
            <a:endParaRPr lang="pt-PT" sz="3200" dirty="0"/>
          </a:p>
        </p:txBody>
      </p:sp>
      <p:pic>
        <p:nvPicPr>
          <p:cNvPr id="9" name="O Meu Filme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318023" y="3018681"/>
            <a:ext cx="40576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2373" y="2060848"/>
            <a:ext cx="8215064" cy="452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19900" dirty="0" smtClean="0"/>
              <a:t>FIM</a:t>
            </a:r>
          </a:p>
          <a:p>
            <a:pPr marL="0" indent="0" algn="ctr">
              <a:buNone/>
            </a:pPr>
            <a:r>
              <a:rPr lang="pt-PT" sz="3200" dirty="0" smtClean="0"/>
              <a:t>Obrigado pela vossa atenção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159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164</TotalTime>
  <Words>137</Words>
  <Application>Microsoft Office PowerPoint</Application>
  <PresentationFormat>Apresentação no Ecrã (4:3)</PresentationFormat>
  <Paragraphs>35</Paragraphs>
  <Slides>6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Berlim</vt:lpstr>
      <vt:lpstr>Robôs da Lego Webo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Trabalho</dc:title>
  <dc:creator>professor</dc:creator>
  <cp:lastModifiedBy>Aluno</cp:lastModifiedBy>
  <cp:revision>32</cp:revision>
  <dcterms:created xsi:type="dcterms:W3CDTF">2010-11-11T15:32:47Z</dcterms:created>
  <dcterms:modified xsi:type="dcterms:W3CDTF">2019-06-21T11:20:55Z</dcterms:modified>
</cp:coreProperties>
</file>