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4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25F65-361E-48DB-97C2-024D0F03AB60}" type="datetimeFigureOut">
              <a:rPr lang="pt-PT" smtClean="0"/>
              <a:pPr/>
              <a:t>24-06-2019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A085F-038D-4490-85F1-CDF31FDC55E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715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F3EB9-BFC6-4290-9E03-E998FD42D5C8}" type="datetimeFigureOut">
              <a:rPr lang="pt-PT" smtClean="0"/>
              <a:pPr/>
              <a:t>24-06-2019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5DD2A-7423-429F-9959-9C000A36D6D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55407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2545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DE29-BAAE-47D8-B03D-A79B9CA0768D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123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24-06-2019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31476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893669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539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99019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046981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675026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7D09-16CB-446E-A64A-B716F67D0025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0397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8152-4099-4350-90D2-7BEDFFD4C811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760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4F6A-36BF-4DEA-8085-C06A42E0E44E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2739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805-1181-43C4-922A-893B9B06B314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13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BF80-AFA3-499A-A6E1-D8C454E231AC}" type="datetime1">
              <a:rPr lang="pt-PT" smtClean="0"/>
              <a:t>24-06-2019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087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0F0B-678A-4055-994E-34F890673F92}" type="datetime1">
              <a:rPr lang="pt-PT" smtClean="0"/>
              <a:t>24-06-2019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299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327E-5D43-4C9C-88AF-2F6A8D01E6E6}" type="datetime1">
              <a:rPr lang="pt-PT" smtClean="0"/>
              <a:t>24-06-2019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695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5ED9-18B3-41D7-B53B-E40F1F6D72D4}" type="datetime1">
              <a:rPr lang="pt-PT" smtClean="0"/>
              <a:t>24-06-2019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2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B385-78C8-414B-A00C-76FC386240EE}" type="datetime1">
              <a:rPr lang="pt-PT" smtClean="0"/>
              <a:t>24-06-2019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839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9F7E-6DA6-4F60-9E41-123856077854}" type="datetime1">
              <a:rPr lang="pt-PT" smtClean="0"/>
              <a:t>24-06-2019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46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D64F6A-36BF-4DEA-8085-C06A42E0E44E}" type="datetime1">
              <a:rPr lang="pt-PT" smtClean="0"/>
              <a:t>24-06-2019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B8CC81-2F6D-4247-8F70-DB947A7371D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1546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7" y="3456468"/>
            <a:ext cx="8572560" cy="1108007"/>
          </a:xfrm>
        </p:spPr>
        <p:txBody>
          <a:bodyPr>
            <a:normAutofit/>
          </a:bodyPr>
          <a:lstStyle/>
          <a:p>
            <a:r>
              <a:rPr lang="pt-PT" sz="3200" dirty="0" smtClean="0"/>
              <a:t>Robôs Lego Wedo</a:t>
            </a:r>
            <a:endParaRPr lang="pt-PT" sz="3200" dirty="0"/>
          </a:p>
        </p:txBody>
      </p:sp>
      <p:sp>
        <p:nvSpPr>
          <p:cNvPr id="31" name="Marcador de Posição do Número do Diapositivo 30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r>
              <a:rPr lang="pt-PT" dirty="0" err="1" smtClean="0"/>
              <a:t>Pg</a:t>
            </a:r>
            <a:r>
              <a:rPr lang="pt-PT" dirty="0" smtClean="0"/>
              <a:t>: </a:t>
            </a:r>
            <a:fld id="{37B8CC81-2F6D-4247-8F70-DB947A7371DF}" type="slidenum">
              <a:rPr lang="pt-PT" smtClean="0"/>
              <a:pPr/>
              <a:t>1</a:t>
            </a:fld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932040" y="4427433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Alunos: André Dias e Diogo Couto</a:t>
            </a:r>
          </a:p>
          <a:p>
            <a:endParaRPr lang="pt-PT" sz="1600" dirty="0" smtClean="0"/>
          </a:p>
          <a:p>
            <a:r>
              <a:rPr lang="pt-PT" sz="1600" dirty="0" smtClean="0"/>
              <a:t>Professores:</a:t>
            </a:r>
          </a:p>
          <a:p>
            <a:r>
              <a:rPr lang="pt-PT" sz="1600" dirty="0" smtClean="0"/>
              <a:t>        Albano Assunção               </a:t>
            </a:r>
          </a:p>
          <a:p>
            <a:r>
              <a:rPr lang="pt-PT" sz="1600" dirty="0" smtClean="0"/>
              <a:t>        Elísio Melo</a:t>
            </a:r>
            <a:endParaRPr lang="pt-PT" sz="16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0" y="592933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/>
              <a:t>AEPB, 24 de junho de 2019</a:t>
            </a:r>
            <a:endParaRPr lang="pt-PT" sz="1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-36513" y="2061083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CEF de Operador de Informática</a:t>
            </a:r>
          </a:p>
          <a:p>
            <a:pPr algn="ctr"/>
            <a:r>
              <a:rPr lang="pt-PT" b="1" dirty="0" smtClean="0"/>
              <a:t>Disciplina: </a:t>
            </a:r>
            <a:r>
              <a:rPr lang="pt-PT" b="1" dirty="0" smtClean="0"/>
              <a:t>IMC</a:t>
            </a:r>
            <a:endParaRPr lang="pt-PT" b="1" dirty="0" smtClean="0"/>
          </a:p>
          <a:p>
            <a:pPr algn="ctr"/>
            <a:endParaRPr lang="pt-PT" sz="1600" dirty="0" smtClean="0"/>
          </a:p>
          <a:p>
            <a:pPr algn="ctr"/>
            <a:r>
              <a:rPr lang="pt-PT" sz="1600" b="1" i="1" dirty="0" smtClean="0"/>
              <a:t>Ficha de Trabalho </a:t>
            </a:r>
            <a:r>
              <a:rPr lang="pt-PT" sz="1600" b="1" i="1" dirty="0" smtClean="0"/>
              <a:t>FT20 </a:t>
            </a:r>
            <a:r>
              <a:rPr lang="pt-PT" sz="1600" b="1" i="1" dirty="0" smtClean="0"/>
              <a:t>- PowerPoint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85" y="201618"/>
            <a:ext cx="2464805" cy="1658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187624" y="33265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Foto do robô do Trabalho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22" y="908719"/>
            <a:ext cx="8395158" cy="471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1691680" y="33265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Programa do robô para funcionar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701988"/>
            <a:ext cx="7082501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DeTexto 4"/>
          <p:cNvSpPr txBox="1"/>
          <p:nvPr/>
        </p:nvSpPr>
        <p:spPr>
          <a:xfrm>
            <a:off x="539552" y="2276872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1º Música</a:t>
            </a:r>
          </a:p>
          <a:p>
            <a:endParaRPr lang="pt-PT" dirty="0" smtClean="0"/>
          </a:p>
          <a:p>
            <a:r>
              <a:rPr lang="pt-PT" dirty="0" smtClean="0"/>
              <a:t>2º Espera até que o sensor detete o movimento da mão</a:t>
            </a:r>
          </a:p>
          <a:p>
            <a:endParaRPr lang="pt-PT" dirty="0" smtClean="0"/>
          </a:p>
          <a:p>
            <a:r>
              <a:rPr lang="pt-PT" dirty="0" smtClean="0"/>
              <a:t>3º velocidade do robô é 3</a:t>
            </a:r>
          </a:p>
          <a:p>
            <a:endParaRPr lang="pt-PT" dirty="0"/>
          </a:p>
          <a:p>
            <a:r>
              <a:rPr lang="pt-PT" dirty="0" smtClean="0"/>
              <a:t>4º Rodar para a esquerda</a:t>
            </a:r>
          </a:p>
          <a:p>
            <a:endParaRPr lang="pt-PT" dirty="0"/>
          </a:p>
          <a:p>
            <a:r>
              <a:rPr lang="pt-PT" dirty="0" smtClean="0"/>
              <a:t>5º esperar 6 segundos</a:t>
            </a:r>
          </a:p>
          <a:p>
            <a:endParaRPr lang="pt-PT" dirty="0"/>
          </a:p>
          <a:p>
            <a:r>
              <a:rPr lang="pt-PT" dirty="0" smtClean="0"/>
              <a:t>6º parar</a:t>
            </a:r>
          </a:p>
          <a:p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88024" y="2276872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7º esperar 1 segundos</a:t>
            </a:r>
          </a:p>
          <a:p>
            <a:endParaRPr lang="pt-PT" dirty="0"/>
          </a:p>
          <a:p>
            <a:r>
              <a:rPr lang="pt-PT" dirty="0" smtClean="0"/>
              <a:t>8º velocidade do robô é 6</a:t>
            </a:r>
          </a:p>
          <a:p>
            <a:endParaRPr lang="pt-PT" dirty="0"/>
          </a:p>
          <a:p>
            <a:r>
              <a:rPr lang="pt-PT" dirty="0" smtClean="0"/>
              <a:t>9º rodar para a direita</a:t>
            </a:r>
          </a:p>
          <a:p>
            <a:endParaRPr lang="pt-PT" dirty="0"/>
          </a:p>
          <a:p>
            <a:r>
              <a:rPr lang="pt-PT" dirty="0" smtClean="0"/>
              <a:t>10º esperar 6 segundos</a:t>
            </a:r>
          </a:p>
          <a:p>
            <a:endParaRPr lang="pt-PT" dirty="0"/>
          </a:p>
          <a:p>
            <a:r>
              <a:rPr lang="pt-PT" dirty="0" smtClean="0"/>
              <a:t>11º parar</a:t>
            </a:r>
          </a:p>
          <a:p>
            <a:endParaRPr lang="pt-PT" dirty="0"/>
          </a:p>
          <a:p>
            <a:r>
              <a:rPr lang="pt-PT" dirty="0" smtClean="0"/>
              <a:t>12º Música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2123728" y="3326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Vídeo do nosso trabalho</a:t>
            </a:r>
            <a:endParaRPr lang="pt-PT" dirty="0"/>
          </a:p>
        </p:txBody>
      </p:sp>
      <p:pic>
        <p:nvPicPr>
          <p:cNvPr id="9" name="O Meu Fil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6" y="1196752"/>
            <a:ext cx="6135082" cy="345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CC81-2F6D-4247-8F70-DB947A7371DF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1043608" y="332656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3800" dirty="0" smtClean="0"/>
              <a:t>FIM</a:t>
            </a:r>
          </a:p>
          <a:p>
            <a:pPr algn="ctr"/>
            <a:r>
              <a:rPr lang="pt-PT" sz="6600" dirty="0" smtClean="0"/>
              <a:t>Obrigado pela vossa atenção</a:t>
            </a:r>
            <a:endParaRPr lang="pt-PT" sz="6600" dirty="0"/>
          </a:p>
        </p:txBody>
      </p:sp>
    </p:spTree>
    <p:extLst>
      <p:ext uri="{BB962C8B-B14F-4D97-AF65-F5344CB8AC3E}">
        <p14:creationId xmlns:p14="http://schemas.microsoft.com/office/powerpoint/2010/main" val="48611126"/>
      </p:ext>
    </p:extLst>
  </p:cSld>
  <p:clrMapOvr>
    <a:masterClrMapping/>
  </p:clrMapOvr>
</p:sld>
</file>

<file path=ppt/theme/theme1.xml><?xml version="1.0" encoding="utf-8"?>
<a:theme xmlns:a="http://schemas.openxmlformats.org/drawingml/2006/main" name="Setor">
  <a:themeElements>
    <a:clrScheme name="Se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170</TotalTime>
  <Words>118</Words>
  <Application>Microsoft Office PowerPoint</Application>
  <PresentationFormat>Apresentação no Ecrã (4:3)</PresentationFormat>
  <Paragraphs>43</Paragraphs>
  <Slides>5</Slides>
  <Notes>1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Calibri</vt:lpstr>
      <vt:lpstr>Century Gothic</vt:lpstr>
      <vt:lpstr>Wingdings 3</vt:lpstr>
      <vt:lpstr>Setor</vt:lpstr>
      <vt:lpstr>Robôs Lego Wedo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do Trabalho</dc:title>
  <dc:creator>professor</dc:creator>
  <cp:lastModifiedBy>Aluno</cp:lastModifiedBy>
  <cp:revision>31</cp:revision>
  <dcterms:created xsi:type="dcterms:W3CDTF">2010-11-11T15:32:47Z</dcterms:created>
  <dcterms:modified xsi:type="dcterms:W3CDTF">2019-06-24T11:12:24Z</dcterms:modified>
</cp:coreProperties>
</file>