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7"/>
  </p:notesMasterIdLst>
  <p:handoutMasterIdLst>
    <p:handoutMasterId r:id="rId8"/>
  </p:handoutMasterIdLst>
  <p:sldIdLst>
    <p:sldId id="256" r:id="rId2"/>
    <p:sldId id="261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FC6"/>
    <a:srgbClr val="FFFFFF"/>
    <a:srgbClr val="174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25F65-361E-48DB-97C2-024D0F03AB60}" type="datetimeFigureOut">
              <a:rPr lang="pt-PT" smtClean="0"/>
              <a:pPr/>
              <a:t>24-06-2019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A085F-038D-4490-85F1-CDF31FDC55E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715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F3EB9-BFC6-4290-9E03-E998FD42D5C8}" type="datetimeFigureOut">
              <a:rPr lang="pt-PT" smtClean="0"/>
              <a:pPr/>
              <a:t>24-06-2019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5DD2A-7423-429F-9959-9C000A36D6D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55407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6540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425ADE29-BAAE-47D8-B03D-A79B9CA0768D}" type="datetime1">
              <a:rPr lang="pt-PT" smtClean="0"/>
              <a:t>24-06-2019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08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24-06-2019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249988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24-06-2019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048285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24-06-2019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770151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24-06-2019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908520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24-06-2019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473280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24-06-2019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291572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7D09-16CB-446E-A64A-B716F67D0025}" type="datetime1">
              <a:rPr lang="pt-PT" smtClean="0"/>
              <a:t>24-06-2019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4791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AF288152-4099-4350-90D2-7BEDFFD4C811}" type="datetime1">
              <a:rPr lang="pt-PT" smtClean="0"/>
              <a:t>24-06-2019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374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2701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7D02B805-1181-43C4-922A-893B9B06B314}" type="datetime1">
              <a:rPr lang="pt-PT" smtClean="0"/>
              <a:t>24-06-2019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767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BF80-AFA3-499A-A6E1-D8C454E231AC}" type="datetime1">
              <a:rPr lang="pt-PT" smtClean="0"/>
              <a:t>24-06-2019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251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0F0B-678A-4055-994E-34F890673F92}" type="datetime1">
              <a:rPr lang="pt-PT" smtClean="0"/>
              <a:t>24-06-2019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887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327E-5D43-4C9C-88AF-2F6A8D01E6E6}" type="datetime1">
              <a:rPr lang="pt-PT" smtClean="0"/>
              <a:t>24-06-2019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471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5ED9-18B3-41D7-B53B-E40F1F6D72D4}" type="datetime1">
              <a:rPr lang="pt-PT" smtClean="0"/>
              <a:t>24-06-2019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352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B385-78C8-414B-A00C-76FC386240EE}" type="datetime1">
              <a:rPr lang="pt-PT" smtClean="0"/>
              <a:t>24-06-2019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664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9F7E-6DA6-4F60-9E41-123856077854}" type="datetime1">
              <a:rPr lang="pt-PT" smtClean="0"/>
              <a:t>24-06-2019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525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4F6A-36BF-4DEA-8085-C06A42E0E44E}" type="datetime1">
              <a:rPr lang="pt-PT" smtClean="0"/>
              <a:t>24-06-2019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7951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fita perfurada 6"/>
          <p:cNvSpPr/>
          <p:nvPr/>
        </p:nvSpPr>
        <p:spPr>
          <a:xfrm>
            <a:off x="179512" y="0"/>
            <a:ext cx="2664296" cy="1872208"/>
          </a:xfrm>
          <a:prstGeom prst="flowChartPunchedTap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48847" y="2726760"/>
            <a:ext cx="6552728" cy="1108007"/>
          </a:xfrm>
        </p:spPr>
        <p:txBody>
          <a:bodyPr>
            <a:normAutofit/>
          </a:bodyPr>
          <a:lstStyle/>
          <a:p>
            <a:pPr algn="ctr"/>
            <a:r>
              <a:rPr lang="pt-PT" sz="4000" dirty="0" smtClean="0">
                <a:solidFill>
                  <a:srgbClr val="0F6FC6"/>
                </a:solidFill>
                <a:latin typeface="Berlin Sans FB Demi" panose="020E0802020502020306" pitchFamily="34" charset="0"/>
              </a:rPr>
              <a:t>Programar um robô lego</a:t>
            </a:r>
            <a:endParaRPr lang="pt-PT" sz="4000" dirty="0">
              <a:solidFill>
                <a:srgbClr val="0F6FC6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8872" y="4240224"/>
            <a:ext cx="371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latin typeface="Arial Rounded MT Bold" panose="020F0704030504030204" pitchFamily="34" charset="0"/>
              </a:rPr>
              <a:t>Alunos: Miguel Pinto, Diogo Silva, Diogo Guedes</a:t>
            </a:r>
          </a:p>
          <a:p>
            <a:endParaRPr lang="pt-PT" sz="1400" dirty="0" smtClean="0"/>
          </a:p>
          <a:p>
            <a:r>
              <a:rPr lang="pt-PT" sz="1400" dirty="0" smtClean="0">
                <a:latin typeface="Arial Rounded MT Bold" panose="020F0704030504030204" pitchFamily="34" charset="0"/>
              </a:rPr>
              <a:t>Professores:</a:t>
            </a:r>
          </a:p>
          <a:p>
            <a:r>
              <a:rPr lang="pt-PT" sz="1400" dirty="0" smtClean="0">
                <a:latin typeface="Arial Rounded MT Bold" panose="020F0704030504030204" pitchFamily="34" charset="0"/>
              </a:rPr>
              <a:t>        Albano Assunção               </a:t>
            </a:r>
          </a:p>
          <a:p>
            <a:r>
              <a:rPr lang="pt-PT" sz="1400" dirty="0" smtClean="0">
                <a:latin typeface="Arial Rounded MT Bold" panose="020F0704030504030204" pitchFamily="34" charset="0"/>
              </a:rPr>
              <a:t>        Elísio Melo</a:t>
            </a:r>
            <a:endParaRPr lang="pt-PT" sz="1400" dirty="0">
              <a:latin typeface="Arial Rounded MT Bold" panose="020F070403050403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3862" y="6021288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/>
              <a:t>AEPB, 24 de Maio de 2019</a:t>
            </a:r>
            <a:endParaRPr lang="pt-PT" sz="1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7250" y="23219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FFFFF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CEF de Operador de Informática</a:t>
            </a:r>
          </a:p>
          <a:p>
            <a:pPr algn="ctr"/>
            <a:r>
              <a:rPr lang="pt-PT" b="1" dirty="0" smtClean="0">
                <a:solidFill>
                  <a:srgbClr val="FFFFFF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Disciplina: APE</a:t>
            </a:r>
          </a:p>
          <a:p>
            <a:pPr algn="ctr"/>
            <a:endParaRPr lang="pt-PT" sz="1600" dirty="0" smtClean="0">
              <a:solidFill>
                <a:srgbClr val="FFFFFF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algn="ctr"/>
            <a:r>
              <a:rPr lang="pt-PT" sz="1200" b="1" i="1" dirty="0" smtClean="0">
                <a:solidFill>
                  <a:srgbClr val="FFFFFF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Ficha de Trabalho FT1 - PowerPoint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51686"/>
            <a:ext cx="1440160" cy="96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7669" y="23898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Berlin Sans FB Demi" panose="020E0802020502020306" pitchFamily="34" charset="0"/>
                <a:hlinkClick r:id="rId2" action="ppaction://hlinksldjump"/>
              </a:rPr>
              <a:t>Programar a linha de comandos</a:t>
            </a:r>
            <a:endParaRPr lang="pt-PT" sz="2800" dirty="0">
              <a:latin typeface="Berlin Sans FB Demi" panose="020E0802020502020306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900608" y="92946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0F6FC6"/>
                </a:solidFill>
                <a:latin typeface="Berlin Sans FB Demi" panose="020E0802020502020306" pitchFamily="34" charset="0"/>
              </a:rPr>
              <a:t>Índice</a:t>
            </a:r>
            <a:endParaRPr lang="pt-PT" sz="4000" dirty="0">
              <a:solidFill>
                <a:srgbClr val="0F6FC6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36654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Berlin Sans FB Demi" panose="020E0802020502020306" pitchFamily="34" charset="0"/>
                <a:hlinkClick r:id="rId3" action="ppaction://hlinksldjump"/>
              </a:rPr>
              <a:t>Figura Lego</a:t>
            </a:r>
            <a:endParaRPr lang="pt-PT" sz="2800" dirty="0">
              <a:latin typeface="Berlin Sans FB Demi" panose="020E0802020502020306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49411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Berlin Sans FB Demi" panose="020E0802020502020306" pitchFamily="34" charset="0"/>
                <a:hlinkClick r:id="rId4" action="ppaction://hlinksldjump"/>
              </a:rPr>
              <a:t>Resultado Final</a:t>
            </a:r>
            <a:endParaRPr lang="pt-PT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0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87624" y="20608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Berlin Sans FB Demi" panose="020E0802020502020306" pitchFamily="34" charset="0"/>
              </a:rPr>
              <a:t>Em primeiro lugar programamos o robô lego através do programa “</a:t>
            </a:r>
            <a:r>
              <a:rPr lang="pt-PT" b="1" i="1" dirty="0" smtClean="0">
                <a:latin typeface="Berlin Sans FB Demi" panose="020E0802020502020306" pitchFamily="34" charset="0"/>
              </a:rPr>
              <a:t>LEGO Education </a:t>
            </a:r>
            <a:r>
              <a:rPr lang="pt-PT" b="1" dirty="0" smtClean="0">
                <a:latin typeface="Berlin Sans FB Demi" panose="020E0802020502020306" pitchFamily="34" charset="0"/>
              </a:rPr>
              <a:t>” </a:t>
            </a:r>
            <a:r>
              <a:rPr lang="pt-PT" dirty="0" smtClean="0">
                <a:latin typeface="Berlin Sans FB Demi" panose="020E0802020502020306" pitchFamily="34" charset="0"/>
              </a:rPr>
              <a:t>e fizemos o robô </a:t>
            </a:r>
            <a:r>
              <a:rPr lang="pt-PT" dirty="0" smtClean="0">
                <a:latin typeface="Berlin Sans FB Demi" panose="020E0802020502020306" pitchFamily="34" charset="0"/>
              </a:rPr>
              <a:t>rodar</a:t>
            </a:r>
            <a:r>
              <a:rPr lang="pt-PT" dirty="0" smtClean="0">
                <a:latin typeface="Berlin Sans FB Demi" panose="020E0802020502020306" pitchFamily="34" charset="0"/>
              </a:rPr>
              <a:t>, </a:t>
            </a:r>
            <a:r>
              <a:rPr lang="pt-PT" dirty="0" smtClean="0">
                <a:latin typeface="Berlin Sans FB Demi" panose="020E0802020502020306" pitchFamily="34" charset="0"/>
              </a:rPr>
              <a:t>produzindo um som.</a:t>
            </a:r>
            <a:endParaRPr lang="pt-PT" dirty="0">
              <a:latin typeface="Berlin Sans FB Demi" panose="020E0802020502020306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756592" y="93198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0F6FC6"/>
                </a:solidFill>
                <a:latin typeface="Berlin Sans FB Demi" panose="020E0802020502020306" pitchFamily="34" charset="0"/>
              </a:rPr>
              <a:t>Programar Linha de Comandos</a:t>
            </a:r>
            <a:endParaRPr lang="pt-PT" sz="4000" dirty="0">
              <a:solidFill>
                <a:srgbClr val="0F6FC6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Chaveta à esquerda 6"/>
          <p:cNvSpPr/>
          <p:nvPr/>
        </p:nvSpPr>
        <p:spPr>
          <a:xfrm rot="5400000">
            <a:off x="4301919" y="1490599"/>
            <a:ext cx="576064" cy="5655813"/>
          </a:xfrm>
          <a:prstGeom prst="leftBrace">
            <a:avLst>
              <a:gd name="adj1" fmla="val 9903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1068760" y="364502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Berlin Sans FB Demi" panose="020E0802020502020306" pitchFamily="34" charset="0"/>
              </a:rPr>
              <a:t>Esta foi a linha de comandos usada:</a:t>
            </a:r>
            <a:endParaRPr lang="pt-PT" dirty="0">
              <a:latin typeface="Berlin Sans FB Demi" panose="020E0802020502020306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45800" r="6688" b="36350"/>
          <a:stretch/>
        </p:blipFill>
        <p:spPr>
          <a:xfrm>
            <a:off x="2051720" y="4437112"/>
            <a:ext cx="5040560" cy="79342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350100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Berlin Sans FB Demi" panose="020E0802020502020306" pitchFamily="34" charset="0"/>
              </a:rPr>
              <a:t>Verificamos se a figura montada em Lego estava completa e pronta a funcionar, de seguida ativamos a linha de comando feita anteriormente e testamos se estava tudo a funcionar.</a:t>
            </a:r>
            <a:endParaRPr lang="pt-PT" dirty="0">
              <a:latin typeface="Berlin Sans FB Demi" panose="020E0802020502020306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9462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17406D"/>
                </a:solidFill>
                <a:latin typeface="Berlin Sans FB Demi" panose="020E0802020502020306" pitchFamily="34" charset="0"/>
              </a:rPr>
              <a:t>Figura Lego</a:t>
            </a:r>
            <a:endParaRPr lang="pt-PT" sz="4000" dirty="0">
              <a:solidFill>
                <a:srgbClr val="17406D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839" y="2762926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1169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43608" y="198884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Berlin Sans FB Demi" panose="020E0802020502020306" pitchFamily="34" charset="0"/>
              </a:rPr>
              <a:t>E após alguns aperfeiçoamentos este foi o resultado final:</a:t>
            </a:r>
            <a:endParaRPr lang="pt-PT" dirty="0">
              <a:latin typeface="Berlin Sans FB Demi" panose="020E0802020502020306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9462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17406D"/>
                </a:solidFill>
                <a:latin typeface="Berlin Sans FB Demi" panose="020E0802020502020306" pitchFamily="34" charset="0"/>
              </a:rPr>
              <a:t>Resultado Final</a:t>
            </a:r>
            <a:endParaRPr lang="pt-PT" sz="4000" dirty="0">
              <a:solidFill>
                <a:srgbClr val="17406D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" name="Vid passaros renderizad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2062369" y="3418351"/>
            <a:ext cx="4239180" cy="2388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522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Berlim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133</TotalTime>
  <Words>134</Words>
  <Application>Microsoft Office PowerPoint</Application>
  <PresentationFormat>Apresentação no Ecrã (4:3)</PresentationFormat>
  <Paragraphs>22</Paragraphs>
  <Slides>5</Slides>
  <Notes>1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2" baseType="lpstr">
      <vt:lpstr>Adobe Fan Heiti Std B</vt:lpstr>
      <vt:lpstr>Arial</vt:lpstr>
      <vt:lpstr>Arial Rounded MT Bold</vt:lpstr>
      <vt:lpstr>Berlin Sans FB Demi</vt:lpstr>
      <vt:lpstr>Calibri</vt:lpstr>
      <vt:lpstr>Trebuchet MS</vt:lpstr>
      <vt:lpstr>Berlim</vt:lpstr>
      <vt:lpstr>Programar um robô lego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do Trabalho</dc:title>
  <dc:creator>professor</dc:creator>
  <cp:lastModifiedBy>Aluno</cp:lastModifiedBy>
  <cp:revision>34</cp:revision>
  <dcterms:created xsi:type="dcterms:W3CDTF">2010-11-11T15:32:47Z</dcterms:created>
  <dcterms:modified xsi:type="dcterms:W3CDTF">2019-06-24T10:08:56Z</dcterms:modified>
</cp:coreProperties>
</file>