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06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25F65-361E-48DB-97C2-024D0F03AB60}" type="datetimeFigureOut">
              <a:rPr lang="pt-PT" smtClean="0"/>
              <a:pPr/>
              <a:t>18-04-1807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A085F-038D-4490-85F1-CDF31FDC55E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715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F3EB9-BFC6-4290-9E03-E998FD42D5C8}" type="datetimeFigureOut">
              <a:rPr lang="pt-PT" smtClean="0"/>
              <a:pPr/>
              <a:t>18-04-1807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5DD2A-7423-429F-9959-9C000A36D6D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55407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6540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DE29-BAAE-47D8-B03D-A79B9CA0768D}" type="datetime1">
              <a:rPr lang="pt-PT" smtClean="0"/>
              <a:t>18-04-1807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88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7D09-16CB-446E-A64A-B716F67D0025}" type="datetime1">
              <a:rPr lang="pt-PT" smtClean="0"/>
              <a:t>18-04-1807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226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AF288152-4099-4350-90D2-7BEDFFD4C811}" type="datetime1">
              <a:rPr lang="pt-PT" smtClean="0"/>
              <a:t>18-04-1807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021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18-04-1807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791238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02B805-1181-43C4-922A-893B9B06B314}" type="datetime1">
              <a:rPr lang="pt-PT" smtClean="0"/>
              <a:t>18-04-1807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6690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BF80-AFA3-499A-A6E1-D8C454E231AC}" type="datetime1">
              <a:rPr lang="pt-PT" smtClean="0"/>
              <a:t>18-04-1807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55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0F0B-678A-4055-994E-34F890673F92}" type="datetime1">
              <a:rPr lang="pt-PT" smtClean="0"/>
              <a:t>18-04-1807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487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327E-5D43-4C9C-88AF-2F6A8D01E6E6}" type="datetime1">
              <a:rPr lang="pt-PT" smtClean="0"/>
              <a:t>18-04-1807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822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5ED9-18B3-41D7-B53B-E40F1F6D72D4}" type="datetime1">
              <a:rPr lang="pt-PT" smtClean="0"/>
              <a:t>18-04-1807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311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B385-78C8-414B-A00C-76FC386240EE}" type="datetime1">
              <a:rPr lang="pt-PT" smtClean="0"/>
              <a:t>18-04-1807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903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9F7E-6DA6-4F60-9E41-123856077854}" type="datetime1">
              <a:rPr lang="pt-PT" smtClean="0"/>
              <a:t>18-04-1807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691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5D64F6A-36BF-4DEA-8085-C06A42E0E44E}" type="datetime1">
              <a:rPr lang="pt-PT" smtClean="0"/>
              <a:t>18-04-1807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3328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250" y="2356536"/>
            <a:ext cx="9066750" cy="1108007"/>
          </a:xfrm>
        </p:spPr>
        <p:txBody>
          <a:bodyPr>
            <a:normAutofit/>
          </a:bodyPr>
          <a:lstStyle/>
          <a:p>
            <a:r>
              <a:rPr lang="pt-PT" sz="4000" dirty="0" smtClean="0">
                <a:latin typeface="Berlin Sans FB Demi" panose="020E0802020502020306" pitchFamily="34" charset="0"/>
              </a:rPr>
              <a:t>Programar um robô lego</a:t>
            </a:r>
            <a:endParaRPr lang="pt-PT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7250" y="3912106"/>
            <a:ext cx="371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latin typeface="Arial Rounded MT Bold" panose="020F0704030504030204" pitchFamily="34" charset="0"/>
              </a:rPr>
              <a:t>Alunos: Miguel Pinto, Diogo Silva, Diogo Guedes</a:t>
            </a:r>
          </a:p>
          <a:p>
            <a:endParaRPr lang="pt-PT" sz="1400" dirty="0" smtClean="0"/>
          </a:p>
          <a:p>
            <a:r>
              <a:rPr lang="pt-PT" sz="1400" dirty="0" smtClean="0">
                <a:latin typeface="Arial Rounded MT Bold" panose="020F0704030504030204" pitchFamily="34" charset="0"/>
              </a:rPr>
              <a:t>Professores:</a:t>
            </a:r>
          </a:p>
          <a:p>
            <a:r>
              <a:rPr lang="pt-PT" sz="1400" dirty="0" smtClean="0">
                <a:latin typeface="Arial Rounded MT Bold" panose="020F0704030504030204" pitchFamily="34" charset="0"/>
              </a:rPr>
              <a:t>        Albano Assunção               </a:t>
            </a:r>
          </a:p>
          <a:p>
            <a:r>
              <a:rPr lang="pt-PT" sz="1400" dirty="0" smtClean="0">
                <a:latin typeface="Arial Rounded MT Bold" panose="020F0704030504030204" pitchFamily="34" charset="0"/>
              </a:rPr>
              <a:t>        Elísio Melo</a:t>
            </a:r>
            <a:endParaRPr lang="pt-PT" sz="1400" dirty="0">
              <a:latin typeface="Arial Rounded MT Bold" panose="020F0704030504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3862" y="602128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/>
              <a:t>AEPB, 24 de Maio de 2019</a:t>
            </a:r>
            <a:endParaRPr lang="pt-PT" sz="1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7250" y="23219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FFFFF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CEF de Operador de Informática</a:t>
            </a:r>
          </a:p>
          <a:p>
            <a:pPr algn="ctr"/>
            <a:r>
              <a:rPr lang="pt-PT" b="1" dirty="0" smtClean="0">
                <a:solidFill>
                  <a:srgbClr val="FFFFFF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Disciplina: APE</a:t>
            </a:r>
          </a:p>
          <a:p>
            <a:pPr algn="ctr"/>
            <a:endParaRPr lang="pt-PT" sz="1600" dirty="0" smtClean="0">
              <a:solidFill>
                <a:srgbClr val="FFFFFF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ctr"/>
            <a:r>
              <a:rPr lang="pt-PT" sz="1200" b="1" i="1" dirty="0" smtClean="0">
                <a:solidFill>
                  <a:srgbClr val="FFFFFF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Ficha de Trabalho FT1 - PowerPoint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77250" y="3183"/>
            <a:ext cx="2592287" cy="1663840"/>
            <a:chOff x="77250" y="3183"/>
            <a:chExt cx="2592287" cy="1663840"/>
          </a:xfrm>
        </p:grpSpPr>
        <p:sp>
          <p:nvSpPr>
            <p:cNvPr id="3" name="Cortar e Arredondar Retângulo de Canto Simples 2"/>
            <p:cNvSpPr/>
            <p:nvPr/>
          </p:nvSpPr>
          <p:spPr>
            <a:xfrm rot="10800000" flipH="1">
              <a:off x="77250" y="3183"/>
              <a:ext cx="2592287" cy="1663840"/>
            </a:xfrm>
            <a:prstGeom prst="snipRoundRect">
              <a:avLst>
                <a:gd name="adj1" fmla="val 50000"/>
                <a:gd name="adj2" fmla="val 38763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378"/>
              <a:ext cx="1946391" cy="130939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124744"/>
            <a:ext cx="1125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Índice</a:t>
            </a:r>
            <a:endParaRPr lang="pt-PT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-7669" y="23898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Berlin Sans FB Demi" panose="020E0802020502020306" pitchFamily="34" charset="0"/>
                <a:hlinkClick r:id="rId2" action="ppaction://hlinksldjump"/>
              </a:rPr>
              <a:t>Programar a linha de comandos</a:t>
            </a:r>
            <a:endParaRPr lang="pt-PT" sz="2800" dirty="0">
              <a:latin typeface="Berlin Sans FB Demi" panose="020E0802020502020306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9462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17406D"/>
                </a:solidFill>
                <a:latin typeface="Berlin Sans FB Demi" panose="020E0802020502020306" pitchFamily="34" charset="0"/>
              </a:rPr>
              <a:t>Índice</a:t>
            </a:r>
            <a:endParaRPr lang="pt-PT" sz="4000" dirty="0">
              <a:solidFill>
                <a:srgbClr val="17406D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36654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Berlin Sans FB Demi" panose="020E0802020502020306" pitchFamily="34" charset="0"/>
                <a:hlinkClick r:id="rId3" action="ppaction://hlinksldjump"/>
              </a:rPr>
              <a:t>Figura Lego</a:t>
            </a:r>
            <a:endParaRPr lang="pt-PT" sz="2800" dirty="0">
              <a:latin typeface="Berlin Sans FB Demi" panose="020E0802020502020306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49411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Berlin Sans FB Demi" panose="020E0802020502020306" pitchFamily="34" charset="0"/>
                <a:hlinkClick r:id="rId4" action="ppaction://hlinksldjump"/>
              </a:rPr>
              <a:t>Resultado Final</a:t>
            </a:r>
            <a:endParaRPr lang="pt-PT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0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124744"/>
            <a:ext cx="1125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Índice</a:t>
            </a:r>
            <a:endParaRPr lang="pt-PT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9" t="32209" r="14600" b="48813"/>
          <a:stretch/>
        </p:blipFill>
        <p:spPr>
          <a:xfrm>
            <a:off x="1744804" y="4432040"/>
            <a:ext cx="567062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1068760" y="184482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Berlin Sans FB Demi" panose="020E0802020502020306" pitchFamily="34" charset="0"/>
              </a:rPr>
              <a:t>Em primeiro lugar programamos o robô lego através do programa “</a:t>
            </a:r>
            <a:r>
              <a:rPr lang="pt-PT" b="1" i="1" dirty="0" smtClean="0">
                <a:latin typeface="Berlin Sans FB Demi" panose="020E0802020502020306" pitchFamily="34" charset="0"/>
              </a:rPr>
              <a:t>LEGO Education </a:t>
            </a:r>
            <a:r>
              <a:rPr lang="pt-PT" b="1" dirty="0" smtClean="0">
                <a:latin typeface="Berlin Sans FB Demi" panose="020E0802020502020306" pitchFamily="34" charset="0"/>
              </a:rPr>
              <a:t>” </a:t>
            </a:r>
            <a:r>
              <a:rPr lang="pt-PT" dirty="0" smtClean="0">
                <a:latin typeface="Berlin Sans FB Demi" panose="020E0802020502020306" pitchFamily="34" charset="0"/>
              </a:rPr>
              <a:t>e fizemos o robô abrir e fechar a boca, produzindo um som.</a:t>
            </a:r>
            <a:endParaRPr lang="pt-PT" dirty="0">
              <a:latin typeface="Berlin Sans FB Demi" panose="020E0802020502020306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9462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17406D"/>
                </a:solidFill>
                <a:latin typeface="Berlin Sans FB Demi" panose="020E0802020502020306" pitchFamily="34" charset="0"/>
              </a:rPr>
              <a:t>Programar Linha de Comandos</a:t>
            </a:r>
            <a:endParaRPr lang="pt-PT" sz="4000" dirty="0">
              <a:solidFill>
                <a:srgbClr val="17406D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Chaveta à esquerda 6"/>
          <p:cNvSpPr/>
          <p:nvPr/>
        </p:nvSpPr>
        <p:spPr>
          <a:xfrm rot="5400000">
            <a:off x="4301919" y="1490599"/>
            <a:ext cx="576064" cy="5655813"/>
          </a:xfrm>
          <a:prstGeom prst="leftBrace">
            <a:avLst>
              <a:gd name="adj1" fmla="val 9903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1068760" y="364502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Berlin Sans FB Demi" panose="020E0802020502020306" pitchFamily="34" charset="0"/>
              </a:rPr>
              <a:t>Esta foi a linha de comandos usada:</a:t>
            </a:r>
            <a:endParaRPr lang="pt-PT" dirty="0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124744"/>
            <a:ext cx="1125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Índice</a:t>
            </a:r>
            <a:endParaRPr lang="pt-PT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350100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Berlin Sans FB Demi" panose="020E0802020502020306" pitchFamily="34" charset="0"/>
              </a:rPr>
              <a:t>Verificamos se a figura montada em Lego estava completa e pronta a funcionar, de seguida ativamos a linha de comando feita anteriormente e testamos se estava tudo a funcionar.</a:t>
            </a:r>
            <a:endParaRPr lang="pt-PT" dirty="0">
              <a:latin typeface="Berlin Sans FB Demi" panose="020E0802020502020306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9462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17406D"/>
                </a:solidFill>
                <a:latin typeface="Berlin Sans FB Demi" panose="020E0802020502020306" pitchFamily="34" charset="0"/>
              </a:rPr>
              <a:t>Figura Lego</a:t>
            </a:r>
            <a:endParaRPr lang="pt-PT" sz="4000" dirty="0">
              <a:solidFill>
                <a:srgbClr val="17406D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6812" y="2591907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1169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124744"/>
            <a:ext cx="1125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Índice</a:t>
            </a:r>
            <a:endParaRPr lang="pt-PT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43608" y="185149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Berlin Sans FB Demi" panose="020E0802020502020306" pitchFamily="34" charset="0"/>
              </a:rPr>
              <a:t>E após alguns aperfeiçoamentos este foi o resultado final:</a:t>
            </a:r>
            <a:endParaRPr lang="pt-PT" dirty="0">
              <a:latin typeface="Berlin Sans FB Demi" panose="020E0802020502020306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9462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17406D"/>
                </a:solidFill>
                <a:latin typeface="Berlin Sans FB Demi" panose="020E0802020502020306" pitchFamily="34" charset="0"/>
              </a:rPr>
              <a:t>Resultado Final</a:t>
            </a:r>
            <a:endParaRPr lang="pt-PT" sz="4000" dirty="0">
              <a:solidFill>
                <a:srgbClr val="17406D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Video Lego convertid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488"/>
                </p14:media>
              </p:ext>
            </p:extLst>
          </p:nvPr>
        </p:nvPicPr>
        <p:blipFill rotWithShape="1">
          <a:blip r:embed="rId4"/>
          <a:srcRect l="28394"/>
          <a:stretch>
            <a:fillRect/>
          </a:stretch>
        </p:blipFill>
        <p:spPr>
          <a:xfrm rot="5400000">
            <a:off x="2437184" y="2837694"/>
            <a:ext cx="3909592" cy="3075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522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scas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isc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isc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Listado</Template>
  <TotalTime>124</TotalTime>
  <Words>142</Words>
  <Application>Microsoft Office PowerPoint</Application>
  <PresentationFormat>Apresentação no Ecrã (4:3)</PresentationFormat>
  <Paragraphs>26</Paragraphs>
  <Slides>5</Slides>
  <Notes>1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2" baseType="lpstr">
      <vt:lpstr>Adobe Fan Heiti Std B</vt:lpstr>
      <vt:lpstr>Arial Rounded MT Bold</vt:lpstr>
      <vt:lpstr>Berlin Sans FB Demi</vt:lpstr>
      <vt:lpstr>Calibri</vt:lpstr>
      <vt:lpstr>Corbel</vt:lpstr>
      <vt:lpstr>Wingdings</vt:lpstr>
      <vt:lpstr>Riscas</vt:lpstr>
      <vt:lpstr>Programar um robô lego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do Trabalho</dc:title>
  <dc:creator>professor</dc:creator>
  <cp:lastModifiedBy>Aluno</cp:lastModifiedBy>
  <cp:revision>32</cp:revision>
  <dcterms:created xsi:type="dcterms:W3CDTF">2010-11-11T15:32:47Z</dcterms:created>
  <dcterms:modified xsi:type="dcterms:W3CDTF">9999-04-18T18:06:58Z</dcterms:modified>
</cp:coreProperties>
</file>