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8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986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23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9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8561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812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4803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4037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811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8787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3209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38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931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354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4871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042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703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AA3B-5B00-4F25-BDF3-8C8CED6B891E}" type="datetimeFigureOut">
              <a:rPr lang="pt-PT" smtClean="0"/>
              <a:t>17/07/2019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0391BC-0DFB-4196-AAD9-6F89DBCE861D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419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6" y="812800"/>
            <a:ext cx="8589433" cy="3289300"/>
          </a:xfrm>
        </p:spPr>
        <p:txBody>
          <a:bodyPr/>
          <a:lstStyle/>
          <a:p>
            <a:pPr algn="ctr"/>
            <a:r>
              <a:rPr lang="pt-PT" sz="11500" b="1" i="1" dirty="0" smtClean="0">
                <a:latin typeface="+mn-lt"/>
              </a:rPr>
              <a:t>Robôs Lego </a:t>
            </a:r>
            <a:r>
              <a:rPr lang="pt-PT" sz="11500" b="1" i="1" dirty="0" err="1" smtClean="0">
                <a:latin typeface="+mn-lt"/>
              </a:rPr>
              <a:t>wedo</a:t>
            </a:r>
            <a:endParaRPr lang="pt-PT" sz="11500" b="1" i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2867152" cy="1694180"/>
          </a:xfrm>
        </p:spPr>
        <p:txBody>
          <a:bodyPr>
            <a:normAutofit/>
          </a:bodyPr>
          <a:lstStyle/>
          <a:p>
            <a:pPr algn="l"/>
            <a:r>
              <a:rPr lang="pt-PT" b="1" dirty="0" smtClean="0"/>
              <a:t>Diogo Oliveira Nº 6</a:t>
            </a:r>
          </a:p>
          <a:p>
            <a:pPr algn="l"/>
            <a:r>
              <a:rPr lang="pt-PT" b="1" dirty="0" smtClean="0"/>
              <a:t>Telmo Pereira Nº 19</a:t>
            </a:r>
          </a:p>
          <a:p>
            <a:pPr algn="l"/>
            <a:r>
              <a:rPr lang="pt-PT" b="1" dirty="0" smtClean="0"/>
              <a:t>João Pedro Nº 11</a:t>
            </a:r>
          </a:p>
          <a:p>
            <a:pPr algn="l"/>
            <a:r>
              <a:rPr lang="pt-PT" b="1" dirty="0" smtClean="0"/>
              <a:t>Miguel Ferreira Nº 14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752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434" y="355599"/>
            <a:ext cx="9673166" cy="1435100"/>
          </a:xfrm>
        </p:spPr>
        <p:txBody>
          <a:bodyPr>
            <a:normAutofit fontScale="90000"/>
          </a:bodyPr>
          <a:lstStyle/>
          <a:p>
            <a:r>
              <a:rPr lang="pt-PT" sz="9600" b="1" i="1" dirty="0"/>
              <a:t>Robôs Lego </a:t>
            </a:r>
            <a:r>
              <a:rPr lang="pt-PT" sz="9600" b="1" i="1" dirty="0" err="1"/>
              <a:t>wedo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1790699"/>
            <a:ext cx="4013199" cy="4941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82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6399"/>
            <a:ext cx="9444566" cy="1371599"/>
          </a:xfrm>
        </p:spPr>
        <p:txBody>
          <a:bodyPr>
            <a:normAutofit fontScale="90000"/>
          </a:bodyPr>
          <a:lstStyle/>
          <a:p>
            <a:pPr algn="ctr"/>
            <a:r>
              <a:rPr lang="pt-PT" sz="9600" b="1" i="1" dirty="0"/>
              <a:t>Robôs Lego </a:t>
            </a:r>
            <a:r>
              <a:rPr lang="pt-PT" sz="9600" b="1" i="1" dirty="0" err="1"/>
              <a:t>wedo</a:t>
            </a:r>
            <a:endParaRPr lang="pt-PT" sz="9600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777998"/>
            <a:ext cx="6159500" cy="4619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974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96888"/>
            <a:ext cx="10600266" cy="1663700"/>
          </a:xfrm>
        </p:spPr>
        <p:txBody>
          <a:bodyPr>
            <a:noAutofit/>
          </a:bodyPr>
          <a:lstStyle/>
          <a:p>
            <a:r>
              <a:rPr lang="pt-PT" sz="8600" b="1" i="1" dirty="0" smtClean="0"/>
              <a:t>Robôs Lego </a:t>
            </a:r>
            <a:r>
              <a:rPr lang="pt-PT" sz="8600" b="1" i="1" dirty="0" err="1" smtClean="0"/>
              <a:t>wedo</a:t>
            </a:r>
            <a:endParaRPr lang="pt-PT" sz="8600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9" t="16319" r="14372" b="67975"/>
          <a:stretch/>
        </p:blipFill>
        <p:spPr>
          <a:xfrm>
            <a:off x="1511036" y="2828459"/>
            <a:ext cx="6541026" cy="11938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eta para baixo 4"/>
          <p:cNvSpPr/>
          <p:nvPr/>
        </p:nvSpPr>
        <p:spPr>
          <a:xfrm>
            <a:off x="1803400" y="3784254"/>
            <a:ext cx="685800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460236" y="4584354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Começar</a:t>
            </a:r>
            <a:endParaRPr lang="pt-PT" dirty="0"/>
          </a:p>
        </p:txBody>
      </p:sp>
      <p:sp>
        <p:nvSpPr>
          <p:cNvPr id="7" name="Seta para baixo 6"/>
          <p:cNvSpPr/>
          <p:nvPr/>
        </p:nvSpPr>
        <p:spPr>
          <a:xfrm>
            <a:off x="2622550" y="4102100"/>
            <a:ext cx="571499" cy="1194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2355849" y="5296416"/>
            <a:ext cx="110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Toca uma musica aleatória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355849" y="1737874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Velocidade aleatória</a:t>
            </a:r>
            <a:endParaRPr lang="pt-PT" dirty="0"/>
          </a:p>
        </p:txBody>
      </p:sp>
      <p:sp>
        <p:nvSpPr>
          <p:cNvPr id="12" name="Seta para baixo 11"/>
          <p:cNvSpPr/>
          <p:nvPr/>
        </p:nvSpPr>
        <p:spPr>
          <a:xfrm rot="10800000">
            <a:off x="2889250" y="2470468"/>
            <a:ext cx="571499" cy="512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baixo 12"/>
          <p:cNvSpPr/>
          <p:nvPr/>
        </p:nvSpPr>
        <p:spPr>
          <a:xfrm>
            <a:off x="3365764" y="3759370"/>
            <a:ext cx="571499" cy="1194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3365764" y="4953686"/>
            <a:ext cx="952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Roda para</a:t>
            </a:r>
          </a:p>
          <a:p>
            <a:r>
              <a:rPr lang="pt-PT" dirty="0" smtClean="0"/>
              <a:t>direita</a:t>
            </a:r>
            <a:endParaRPr lang="pt-PT" dirty="0"/>
          </a:p>
        </p:txBody>
      </p:sp>
      <p:sp>
        <p:nvSpPr>
          <p:cNvPr id="15" name="Seta para baixo 14"/>
          <p:cNvSpPr/>
          <p:nvPr/>
        </p:nvSpPr>
        <p:spPr>
          <a:xfrm rot="10800000">
            <a:off x="3796945" y="2371694"/>
            <a:ext cx="571499" cy="715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3651513" y="1724271"/>
            <a:ext cx="113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Espera 2 segundos</a:t>
            </a:r>
            <a:endParaRPr lang="pt-PT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108978" y="4373086"/>
            <a:ext cx="806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O</a:t>
            </a:r>
          </a:p>
          <a:p>
            <a:pPr algn="ctr"/>
            <a:r>
              <a:rPr lang="pt-PT" dirty="0" smtClean="0"/>
              <a:t>Motor para</a:t>
            </a:r>
            <a:endParaRPr lang="pt-PT" dirty="0"/>
          </a:p>
        </p:txBody>
      </p:sp>
      <p:sp>
        <p:nvSpPr>
          <p:cNvPr id="18" name="Seta para baixo 17"/>
          <p:cNvSpPr/>
          <p:nvPr/>
        </p:nvSpPr>
        <p:spPr>
          <a:xfrm>
            <a:off x="4242065" y="3775928"/>
            <a:ext cx="571499" cy="5971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 para baixo 18"/>
          <p:cNvSpPr/>
          <p:nvPr/>
        </p:nvSpPr>
        <p:spPr>
          <a:xfrm rot="21417572">
            <a:off x="4756679" y="4022950"/>
            <a:ext cx="571499" cy="1576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4527814" y="5596966"/>
            <a:ext cx="110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Toca uma musica aleatória</a:t>
            </a:r>
          </a:p>
        </p:txBody>
      </p:sp>
      <p:sp>
        <p:nvSpPr>
          <p:cNvPr id="22" name="Seta para baixo 21"/>
          <p:cNvSpPr/>
          <p:nvPr/>
        </p:nvSpPr>
        <p:spPr>
          <a:xfrm rot="10800000">
            <a:off x="5124667" y="2427356"/>
            <a:ext cx="571499" cy="715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aixaDeTexto 22"/>
          <p:cNvSpPr txBox="1"/>
          <p:nvPr/>
        </p:nvSpPr>
        <p:spPr>
          <a:xfrm>
            <a:off x="4979235" y="1779933"/>
            <a:ext cx="113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Espera 1 segundos</a:t>
            </a:r>
            <a:endParaRPr lang="pt-PT" dirty="0"/>
          </a:p>
        </p:txBody>
      </p:sp>
      <p:sp>
        <p:nvSpPr>
          <p:cNvPr id="24" name="Seta para baixo 23"/>
          <p:cNvSpPr/>
          <p:nvPr/>
        </p:nvSpPr>
        <p:spPr>
          <a:xfrm>
            <a:off x="5594879" y="3792547"/>
            <a:ext cx="571499" cy="1194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CaixaDeTexto 24"/>
          <p:cNvSpPr txBox="1"/>
          <p:nvPr/>
        </p:nvSpPr>
        <p:spPr>
          <a:xfrm>
            <a:off x="5493398" y="4991074"/>
            <a:ext cx="1206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Roda  para</a:t>
            </a:r>
          </a:p>
          <a:p>
            <a:r>
              <a:rPr lang="pt-PT" dirty="0" smtClean="0"/>
              <a:t>esquerda</a:t>
            </a:r>
            <a:endParaRPr lang="pt-PT" dirty="0"/>
          </a:p>
        </p:txBody>
      </p:sp>
      <p:sp>
        <p:nvSpPr>
          <p:cNvPr id="26" name="Seta para baixo 25"/>
          <p:cNvSpPr/>
          <p:nvPr/>
        </p:nvSpPr>
        <p:spPr>
          <a:xfrm rot="21197525">
            <a:off x="6141428" y="4015419"/>
            <a:ext cx="571499" cy="715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aixaDeTexto 26"/>
          <p:cNvSpPr txBox="1"/>
          <p:nvPr/>
        </p:nvSpPr>
        <p:spPr>
          <a:xfrm rot="21278454">
            <a:off x="6324866" y="4813042"/>
            <a:ext cx="113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Espera 2 segundos</a:t>
            </a:r>
            <a:endParaRPr lang="pt-PT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223920" y="1616313"/>
            <a:ext cx="806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O</a:t>
            </a:r>
          </a:p>
          <a:p>
            <a:pPr algn="ctr"/>
            <a:r>
              <a:rPr lang="pt-PT" dirty="0" smtClean="0"/>
              <a:t>Motor para</a:t>
            </a:r>
            <a:endParaRPr lang="pt-PT" dirty="0"/>
          </a:p>
        </p:txBody>
      </p:sp>
      <p:sp>
        <p:nvSpPr>
          <p:cNvPr id="31" name="Seta para baixo 30"/>
          <p:cNvSpPr/>
          <p:nvPr/>
        </p:nvSpPr>
        <p:spPr>
          <a:xfrm rot="10800000">
            <a:off x="6452389" y="2542358"/>
            <a:ext cx="571499" cy="5971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eta para baixo 31"/>
          <p:cNvSpPr/>
          <p:nvPr/>
        </p:nvSpPr>
        <p:spPr>
          <a:xfrm rot="12982570">
            <a:off x="7151772" y="2517984"/>
            <a:ext cx="571499" cy="5971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CaixaDeTexto 32"/>
          <p:cNvSpPr txBox="1"/>
          <p:nvPr/>
        </p:nvSpPr>
        <p:spPr>
          <a:xfrm rot="21278454">
            <a:off x="7402005" y="1657599"/>
            <a:ext cx="142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Espera ate ao sinal do sensor</a:t>
            </a:r>
            <a:endParaRPr lang="pt-PT" dirty="0"/>
          </a:p>
        </p:txBody>
      </p:sp>
      <p:sp>
        <p:nvSpPr>
          <p:cNvPr id="34" name="Seta para baixo 33"/>
          <p:cNvSpPr/>
          <p:nvPr/>
        </p:nvSpPr>
        <p:spPr>
          <a:xfrm rot="16200000">
            <a:off x="7932169" y="2929443"/>
            <a:ext cx="571499" cy="791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CaixaDeTexto 34"/>
          <p:cNvSpPr txBox="1"/>
          <p:nvPr/>
        </p:nvSpPr>
        <p:spPr>
          <a:xfrm rot="21278454">
            <a:off x="8597721" y="2771564"/>
            <a:ext cx="142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Repete para sempre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511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300" y="0"/>
            <a:ext cx="9431866" cy="1435100"/>
          </a:xfrm>
        </p:spPr>
        <p:txBody>
          <a:bodyPr>
            <a:normAutofit fontScale="90000"/>
          </a:bodyPr>
          <a:lstStyle/>
          <a:p>
            <a:r>
              <a:rPr lang="pt-PT" sz="9600" b="1" i="1" dirty="0"/>
              <a:t>Robôs Lego </a:t>
            </a:r>
            <a:r>
              <a:rPr lang="pt-PT" sz="9600" b="1" i="1" dirty="0" err="1"/>
              <a:t>wedo</a:t>
            </a:r>
            <a:endParaRPr lang="pt-PT" sz="9600" dirty="0"/>
          </a:p>
        </p:txBody>
      </p:sp>
      <p:pic>
        <p:nvPicPr>
          <p:cNvPr id="5" name="robo_baix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2009250" y="2584475"/>
            <a:ext cx="5264879" cy="29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2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Aspeto">
  <a:themeElements>
    <a:clrScheme name="Aspet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spet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72</Words>
  <Application>Microsoft Office PowerPoint</Application>
  <PresentationFormat>Ecrã Panorâmico</PresentationFormat>
  <Paragraphs>26</Paragraphs>
  <Slides>5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Aspeto</vt:lpstr>
      <vt:lpstr>Robôs Lego wedo</vt:lpstr>
      <vt:lpstr>Robôs Lego wedo</vt:lpstr>
      <vt:lpstr>Robôs Lego wedo</vt:lpstr>
      <vt:lpstr>Robôs Lego wedo</vt:lpstr>
      <vt:lpstr>Robôs Lego wedo</vt:lpstr>
    </vt:vector>
  </TitlesOfParts>
  <Company>EB23 Paços de Brandão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</dc:creator>
  <cp:lastModifiedBy>Elísio Melo</cp:lastModifiedBy>
  <cp:revision>7</cp:revision>
  <dcterms:created xsi:type="dcterms:W3CDTF">2019-06-21T09:32:27Z</dcterms:created>
  <dcterms:modified xsi:type="dcterms:W3CDTF">2019-07-16T23:46:07Z</dcterms:modified>
</cp:coreProperties>
</file>