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74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1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6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6412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9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5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88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9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803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4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706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6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50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760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604BE4-161C-4002-BAE4-C90B005FB5C5}" type="datetimeFigureOut">
              <a:rPr lang="pt-PT" smtClean="0"/>
              <a:t>05-02-2020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7A6D31-BDFF-4079-B8A4-093DB2FA5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29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/>
              <a:t>eTwinning: STEM </a:t>
            </a:r>
            <a:r>
              <a:rPr lang="pt-PT" b="1" dirty="0" smtClean="0"/>
              <a:t> Ecology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11399" y="4152897"/>
            <a:ext cx="2273302" cy="1257303"/>
          </a:xfrm>
        </p:spPr>
        <p:txBody>
          <a:bodyPr>
            <a:noAutofit/>
          </a:bodyPr>
          <a:lstStyle/>
          <a:p>
            <a:pPr algn="l"/>
            <a:r>
              <a:rPr lang="pt-PT" sz="2000" dirty="0" smtClean="0"/>
              <a:t>Diogo Oliveira Nº5</a:t>
            </a:r>
          </a:p>
          <a:p>
            <a:pPr algn="l"/>
            <a:r>
              <a:rPr lang="pt-PT" sz="2000" dirty="0" smtClean="0"/>
              <a:t>Diogo Couto Nº6</a:t>
            </a:r>
          </a:p>
          <a:p>
            <a:pPr algn="l"/>
            <a:r>
              <a:rPr lang="pt-PT" sz="2000" dirty="0" smtClean="0"/>
              <a:t>André Dias Nº2</a:t>
            </a: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67" y="0"/>
            <a:ext cx="2063654" cy="141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7" y="54677"/>
            <a:ext cx="1838582" cy="1305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173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229" y="764324"/>
            <a:ext cx="6129668" cy="1303867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Mbot - escrever </a:t>
            </a:r>
            <a:r>
              <a:rPr lang="pt-PT" dirty="0"/>
              <a:t>no Painel LED</a:t>
            </a:r>
          </a:p>
        </p:txBody>
      </p:sp>
      <p:pic>
        <p:nvPicPr>
          <p:cNvPr id="9" name="Marcador de Posição de Conteúdo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783" y="614768"/>
            <a:ext cx="2290604" cy="5673854"/>
          </a:xfrm>
        </p:spPr>
      </p:pic>
      <p:pic>
        <p:nvPicPr>
          <p:cNvPr id="8" name="Marcador de Posição de Conteúdo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86" y="601292"/>
            <a:ext cx="2175364" cy="5654676"/>
          </a:xfrm>
        </p:spPr>
      </p:pic>
      <p:pic>
        <p:nvPicPr>
          <p:cNvPr id="6" name="Mbot - escrever no Painel L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5400000">
            <a:off x="2091559" y="2585545"/>
            <a:ext cx="3741682" cy="28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40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MBot - acender os LEDs onboard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61" y="2020186"/>
            <a:ext cx="2795193" cy="4135747"/>
          </a:xfrm>
        </p:spPr>
      </p:pic>
      <p:pic>
        <p:nvPicPr>
          <p:cNvPr id="9" name="MBot - acender os LEDs onboard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7720" y="2565997"/>
            <a:ext cx="4413250" cy="3309937"/>
          </a:xfrm>
        </p:spPr>
      </p:pic>
    </p:spTree>
    <p:extLst>
      <p:ext uri="{BB962C8B-B14F-4D97-AF65-F5344CB8AC3E}">
        <p14:creationId xmlns:p14="http://schemas.microsoft.com/office/powerpoint/2010/main" val="27544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pt-PT" altLang="pt-PT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lang="pt-PT" altLang="pt-PT" dirty="0" smtClean="0">
                <a:ln>
                  <a:noFill/>
                </a:ln>
                <a:latin typeface="Helvetica Neue"/>
              </a:rPr>
              <a:t>mBot - </a:t>
            </a:r>
            <a:r>
              <a:rPr kumimoji="0" lang="pt-PT" altLang="pt-PT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Segue Linha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84" y="2039596"/>
            <a:ext cx="2993080" cy="4188121"/>
          </a:xfrm>
        </p:spPr>
      </p:pic>
      <p:pic>
        <p:nvPicPr>
          <p:cNvPr id="10" name="mBot - Segue Linh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4396" y="2601889"/>
            <a:ext cx="441325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Helvetica Neue"/>
              </a:rPr>
              <a:t>mBot - Desvia-se de obstáculos</a:t>
            </a:r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93" y="1970078"/>
            <a:ext cx="3317726" cy="4341594"/>
          </a:xfrm>
        </p:spPr>
      </p:pic>
      <p:pic>
        <p:nvPicPr>
          <p:cNvPr id="7" name="mBot - Desvia-se de obstáculos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2751" y="2643867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41292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236" y="924910"/>
            <a:ext cx="9601196" cy="5176343"/>
          </a:xfrm>
        </p:spPr>
        <p:txBody>
          <a:bodyPr>
            <a:noAutofit/>
          </a:bodyPr>
          <a:lstStyle/>
          <a:p>
            <a:r>
              <a:rPr lang="pt-PT" sz="28700" b="1" dirty="0" smtClean="0">
                <a:latin typeface="Agency FB" panose="020B0503020202020204" pitchFamily="34" charset="0"/>
              </a:rPr>
              <a:t>fim</a:t>
            </a:r>
            <a:endParaRPr lang="pt-PT" sz="287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93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36</Words>
  <Application>Microsoft Office PowerPoint</Application>
  <PresentationFormat>Ecrã Panorâmico</PresentationFormat>
  <Paragraphs>9</Paragraphs>
  <Slides>6</Slides>
  <Notes>0</Notes>
  <HiddenSlides>0</HiddenSlides>
  <MMClips>4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Agency FB</vt:lpstr>
      <vt:lpstr>Arial</vt:lpstr>
      <vt:lpstr>Garamond</vt:lpstr>
      <vt:lpstr>Helvetica Neue</vt:lpstr>
      <vt:lpstr>Orgânico</vt:lpstr>
      <vt:lpstr>eTwinning: STEM  Ecology</vt:lpstr>
      <vt:lpstr>Mbot - escrever no Painel LED</vt:lpstr>
      <vt:lpstr>MBot - acender os LEDs onboard </vt:lpstr>
      <vt:lpstr> mBot - Segue Linha</vt:lpstr>
      <vt:lpstr>mBot - Desvia-se de obstáculos</vt:lpstr>
      <vt:lpstr>fim</vt:lpstr>
    </vt:vector>
  </TitlesOfParts>
  <Company>EB23 Paços de Brandão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eTwinning: STEM  Ecology</dc:title>
  <dc:creator>Aluno</dc:creator>
  <cp:lastModifiedBy>Aluno</cp:lastModifiedBy>
  <cp:revision>9</cp:revision>
  <dcterms:created xsi:type="dcterms:W3CDTF">2020-02-04T08:28:52Z</dcterms:created>
  <dcterms:modified xsi:type="dcterms:W3CDTF">2020-02-05T16:58:26Z</dcterms:modified>
</cp:coreProperties>
</file>