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20A5BD"/>
    <a:srgbClr val="1C81A6"/>
    <a:srgbClr val="21A9C1"/>
    <a:srgbClr val="0F346B"/>
    <a:srgbClr val="E86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765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1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461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3558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054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7495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6738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476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05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276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03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163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620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457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766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27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028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48C6-1C9D-4E3B-80CA-56369BDC2AC2}" type="datetimeFigureOut">
              <a:rPr lang="pt-PT" smtClean="0"/>
              <a:t>14-02-2020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214E4-4E41-4C33-A496-9C18B1EB1F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3693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" y="2733709"/>
            <a:ext cx="8748256" cy="1239577"/>
          </a:xfrm>
        </p:spPr>
        <p:txBody>
          <a:bodyPr/>
          <a:lstStyle/>
          <a:p>
            <a:pPr algn="ctr"/>
            <a:r>
              <a:rPr lang="pt-PT" b="1" spc="600" dirty="0" smtClean="0">
                <a:solidFill>
                  <a:srgbClr val="21A9C1"/>
                </a:solidFill>
                <a:latin typeface="Agency FB" panose="020B0503020202020204" pitchFamily="34" charset="0"/>
              </a:rPr>
              <a:t>MBOT</a:t>
            </a:r>
            <a:endParaRPr lang="pt-PT" b="1" spc="600" dirty="0">
              <a:solidFill>
                <a:srgbClr val="21A9C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888087" y="2733709"/>
            <a:ext cx="2303913" cy="765790"/>
          </a:xfrm>
        </p:spPr>
        <p:txBody>
          <a:bodyPr>
            <a:normAutofit fontScale="62500" lnSpcReduction="20000"/>
          </a:bodyPr>
          <a:lstStyle/>
          <a:p>
            <a:r>
              <a:rPr lang="pt-PT" b="1" dirty="0" smtClean="0">
                <a:solidFill>
                  <a:srgbClr val="262626"/>
                </a:solidFill>
              </a:rPr>
              <a:t>Miguel </a:t>
            </a:r>
            <a:r>
              <a:rPr lang="pt-PT" b="1" dirty="0" smtClean="0">
                <a:solidFill>
                  <a:srgbClr val="262626"/>
                </a:solidFill>
              </a:rPr>
              <a:t>Pinto</a:t>
            </a:r>
          </a:p>
          <a:p>
            <a:r>
              <a:rPr lang="pt-PT" b="1" dirty="0" smtClean="0">
                <a:solidFill>
                  <a:srgbClr val="262626"/>
                </a:solidFill>
              </a:rPr>
              <a:t>Miguel Ferreira</a:t>
            </a:r>
          </a:p>
          <a:p>
            <a:r>
              <a:rPr lang="pt-PT" b="1" dirty="0" smtClean="0">
                <a:solidFill>
                  <a:srgbClr val="262626"/>
                </a:solidFill>
              </a:rPr>
              <a:t>Diogo Silva</a:t>
            </a:r>
            <a:endParaRPr lang="pt-PT" b="1" dirty="0">
              <a:solidFill>
                <a:srgbClr val="262626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-76200" y="500742"/>
            <a:ext cx="2264229" cy="1338943"/>
            <a:chOff x="0" y="489856"/>
            <a:chExt cx="2264229" cy="1338943"/>
          </a:xfrm>
        </p:grpSpPr>
        <p:sp>
          <p:nvSpPr>
            <p:cNvPr id="5" name="Pentágono 4"/>
            <p:cNvSpPr/>
            <p:nvPr/>
          </p:nvSpPr>
          <p:spPr>
            <a:xfrm>
              <a:off x="0" y="489856"/>
              <a:ext cx="2264229" cy="1338943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629" y="597352"/>
              <a:ext cx="1524000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3843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42343"/>
            <a:ext cx="9613861" cy="1080938"/>
          </a:xfrm>
        </p:spPr>
        <p:txBody>
          <a:bodyPr>
            <a:normAutofit/>
          </a:bodyPr>
          <a:lstStyle/>
          <a:p>
            <a:r>
              <a:rPr lang="pt-PT" sz="4800" b="1" spc="300" dirty="0" smtClean="0">
                <a:solidFill>
                  <a:srgbClr val="20A5BD"/>
                </a:solidFill>
                <a:latin typeface="Agency FB" panose="020B0503020202020204" pitchFamily="34" charset="0"/>
              </a:rPr>
              <a:t> Programa acender Leds </a:t>
            </a:r>
            <a:r>
              <a:rPr lang="pt-PT" sz="4800" b="1" spc="300" dirty="0" err="1" smtClean="0">
                <a:solidFill>
                  <a:srgbClr val="20A5BD"/>
                </a:solidFill>
                <a:latin typeface="Agency FB" panose="020B0503020202020204" pitchFamily="34" charset="0"/>
              </a:rPr>
              <a:t>Onboard</a:t>
            </a:r>
            <a:endParaRPr lang="pt-PT" sz="4800" b="1" spc="300" dirty="0">
              <a:solidFill>
                <a:srgbClr val="20A5BD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2018" y="2307431"/>
            <a:ext cx="6921623" cy="1589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Luz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0000" contrast="20000"/>
          </a:blip>
          <a:stretch>
            <a:fillRect/>
          </a:stretch>
        </p:blipFill>
        <p:spPr>
          <a:xfrm>
            <a:off x="5688672" y="3607481"/>
            <a:ext cx="5771947" cy="259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504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42343"/>
            <a:ext cx="9613861" cy="1080938"/>
          </a:xfrm>
        </p:spPr>
        <p:txBody>
          <a:bodyPr>
            <a:normAutofit/>
          </a:bodyPr>
          <a:lstStyle/>
          <a:p>
            <a:r>
              <a:rPr lang="pt-PT" sz="4800" b="1" spc="300" dirty="0" smtClean="0">
                <a:solidFill>
                  <a:srgbClr val="20A5BD"/>
                </a:solidFill>
                <a:latin typeface="Agency FB" panose="020B0503020202020204" pitchFamily="34" charset="0"/>
              </a:rPr>
              <a:t> Programa desvia-se de obstáculos</a:t>
            </a:r>
            <a:endParaRPr lang="pt-PT" sz="4800" b="1" spc="300" dirty="0">
              <a:solidFill>
                <a:srgbClr val="20A5BD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2775" y="2227943"/>
            <a:ext cx="3142996" cy="4407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ens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5578827" y="3456437"/>
            <a:ext cx="4334865" cy="195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848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42343"/>
            <a:ext cx="9613861" cy="1080938"/>
          </a:xfrm>
        </p:spPr>
        <p:txBody>
          <a:bodyPr>
            <a:normAutofit/>
          </a:bodyPr>
          <a:lstStyle/>
          <a:p>
            <a:r>
              <a:rPr lang="pt-PT" sz="4800" b="1" spc="300" dirty="0" smtClean="0">
                <a:solidFill>
                  <a:srgbClr val="20A5BD"/>
                </a:solidFill>
                <a:latin typeface="Agency FB" panose="020B0503020202020204" pitchFamily="34" charset="0"/>
              </a:rPr>
              <a:t> Programa </a:t>
            </a:r>
            <a:r>
              <a:rPr lang="pt-PT" sz="4800" b="1" spc="300" dirty="0" smtClean="0">
                <a:solidFill>
                  <a:srgbClr val="20A5BD"/>
                </a:solidFill>
                <a:latin typeface="Agency FB" panose="020B0503020202020204" pitchFamily="34" charset="0"/>
              </a:rPr>
              <a:t>segue linha</a:t>
            </a:r>
            <a:endParaRPr lang="pt-PT" sz="4800" b="1" spc="300" dirty="0">
              <a:solidFill>
                <a:srgbClr val="20A5BD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33414" y="2100776"/>
            <a:ext cx="3091729" cy="4476668"/>
          </a:xfrm>
          <a:prstGeom prst="rect">
            <a:avLst/>
          </a:prstGeom>
        </p:spPr>
      </p:pic>
      <p:pic>
        <p:nvPicPr>
          <p:cNvPr id="6" name="Segue linh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647063" y="3353505"/>
            <a:ext cx="4092135" cy="184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15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42343"/>
            <a:ext cx="9613861" cy="1080938"/>
          </a:xfrm>
        </p:spPr>
        <p:txBody>
          <a:bodyPr>
            <a:normAutofit/>
          </a:bodyPr>
          <a:lstStyle/>
          <a:p>
            <a:r>
              <a:rPr lang="pt-PT" sz="4800" b="1" spc="300" dirty="0" smtClean="0">
                <a:solidFill>
                  <a:srgbClr val="20A5BD"/>
                </a:solidFill>
                <a:latin typeface="Agency FB" panose="020B0503020202020204" pitchFamily="34" charset="0"/>
              </a:rPr>
              <a:t> Programa </a:t>
            </a:r>
            <a:r>
              <a:rPr lang="pt-PT" sz="4800" b="1" spc="300" dirty="0" smtClean="0">
                <a:solidFill>
                  <a:srgbClr val="20A5BD"/>
                </a:solidFill>
                <a:latin typeface="Agency FB" panose="020B0503020202020204" pitchFamily="34" charset="0"/>
              </a:rPr>
              <a:t>Painel LED</a:t>
            </a:r>
            <a:endParaRPr lang="pt-PT" sz="4800" b="1" spc="300" dirty="0">
              <a:solidFill>
                <a:srgbClr val="20A5BD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3628"/>
          <a:stretch/>
        </p:blipFill>
        <p:spPr>
          <a:xfrm>
            <a:off x="661767" y="2075542"/>
            <a:ext cx="2375348" cy="45756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147" y="2091173"/>
            <a:ext cx="2661481" cy="4560661"/>
          </a:xfrm>
          <a:prstGeom prst="rect">
            <a:avLst/>
          </a:prstGeom>
        </p:spPr>
      </p:pic>
      <p:pic>
        <p:nvPicPr>
          <p:cNvPr id="8" name="Painel 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4660" y="2075542"/>
            <a:ext cx="2578401" cy="45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78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247105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0" spc="600" dirty="0" smtClean="0">
                <a:solidFill>
                  <a:srgbClr val="262626"/>
                </a:solidFill>
                <a:latin typeface="Arial Rounded MT Bold" panose="020F0704030504030204" pitchFamily="34" charset="0"/>
              </a:rPr>
              <a:t>FIM</a:t>
            </a:r>
            <a:endParaRPr lang="pt-PT" sz="8000" spc="600" dirty="0">
              <a:solidFill>
                <a:srgbClr val="262626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13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erlim">
  <a:themeElements>
    <a:clrScheme name="Berlim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m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m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TM04033917[[fn=Berlim]]</Template>
  <TotalTime>150</TotalTime>
  <Words>26</Words>
  <Application>Microsoft Office PowerPoint</Application>
  <PresentationFormat>Ecrã Panorâmico</PresentationFormat>
  <Paragraphs>9</Paragraphs>
  <Slides>6</Slides>
  <Notes>0</Notes>
  <HiddenSlides>0</HiddenSlides>
  <MMClips>4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1" baseType="lpstr">
      <vt:lpstr>Agency FB</vt:lpstr>
      <vt:lpstr>Arial</vt:lpstr>
      <vt:lpstr>Arial Rounded MT Bold</vt:lpstr>
      <vt:lpstr>Trebuchet MS</vt:lpstr>
      <vt:lpstr>Berlim</vt:lpstr>
      <vt:lpstr>MBOT</vt:lpstr>
      <vt:lpstr> Programa acender Leds Onboard</vt:lpstr>
      <vt:lpstr> Programa desvia-se de obstáculos</vt:lpstr>
      <vt:lpstr> Programa segue linha</vt:lpstr>
      <vt:lpstr> Programa Painel LED</vt:lpstr>
      <vt:lpstr>Apresentação do PowerPoint</vt:lpstr>
    </vt:vector>
  </TitlesOfParts>
  <Company>EB23 Paços de Brandão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Aluno</dc:creator>
  <cp:lastModifiedBy>Aluno</cp:lastModifiedBy>
  <cp:revision>9</cp:revision>
  <dcterms:created xsi:type="dcterms:W3CDTF">2020-02-04T08:45:13Z</dcterms:created>
  <dcterms:modified xsi:type="dcterms:W3CDTF">2020-02-14T15:03:20Z</dcterms:modified>
</cp:coreProperties>
</file>