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57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2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PT" smtClean="0"/>
              <a:t>Clique para editar os estilos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49450" y="1409700"/>
            <a:ext cx="8522446" cy="3329581"/>
          </a:xfrm>
        </p:spPr>
        <p:txBody>
          <a:bodyPr/>
          <a:lstStyle/>
          <a:p>
            <a:r>
              <a:rPr lang="pt-PT" dirty="0" smtClean="0">
                <a:latin typeface="Adobe Garamond Pro Bold" panose="02020702060506020403" pitchFamily="18" charset="0"/>
              </a:rPr>
              <a:t> e-</a:t>
            </a:r>
            <a:r>
              <a:rPr lang="pt-PT" dirty="0" err="1" smtClean="0">
                <a:latin typeface="Adobe Garamond Pro Bold" panose="02020702060506020403" pitchFamily="18" charset="0"/>
              </a:rPr>
              <a:t>Twinning</a:t>
            </a:r>
            <a:r>
              <a:rPr lang="pt-PT" dirty="0" smtClean="0">
                <a:latin typeface="Adobe Garamond Pro Bold" panose="02020702060506020403" pitchFamily="18" charset="0"/>
              </a:rPr>
              <a:t> </a:t>
            </a:r>
            <a:br>
              <a:rPr lang="pt-PT" dirty="0" smtClean="0">
                <a:latin typeface="Adobe Garamond Pro Bold" panose="02020702060506020403" pitchFamily="18" charset="0"/>
              </a:rPr>
            </a:br>
            <a:r>
              <a:rPr lang="pt-PT" dirty="0" smtClean="0">
                <a:latin typeface="Adobe Garamond Pro Bold" panose="02020702060506020403" pitchFamily="18" charset="0"/>
              </a:rPr>
              <a:t>STEM ECOLOGY </a:t>
            </a:r>
            <a:endParaRPr lang="pt-PT" dirty="0">
              <a:latin typeface="Adobe Garamond Pro Bold" panose="02020702060506020403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6008914"/>
            <a:ext cx="12191999" cy="849086"/>
          </a:xfrm>
        </p:spPr>
        <p:txBody>
          <a:bodyPr>
            <a:normAutofit lnSpcReduction="10000"/>
          </a:bodyPr>
          <a:lstStyle/>
          <a:p>
            <a:r>
              <a:rPr lang="pt-PT" sz="1200" dirty="0" smtClean="0">
                <a:latin typeface="Adobe Garamond Pro" panose="02020502060506020403" pitchFamily="18" charset="0"/>
              </a:rPr>
              <a:t>Beatriz </a:t>
            </a:r>
            <a:r>
              <a:rPr lang="pt-PT" sz="1200" dirty="0" smtClean="0">
                <a:latin typeface="Adobe Garamond Pro" panose="02020502060506020403" pitchFamily="18" charset="0"/>
              </a:rPr>
              <a:t>barbosa nº1  </a:t>
            </a:r>
            <a:endParaRPr lang="pt-PT" sz="1200" dirty="0" smtClean="0">
              <a:latin typeface="Adobe Garamond Pro" panose="02020502060506020403" pitchFamily="18" charset="0"/>
            </a:endParaRPr>
          </a:p>
          <a:p>
            <a:r>
              <a:rPr lang="pt-PT" sz="1200" dirty="0" smtClean="0">
                <a:latin typeface="Adobe Garamond Pro" panose="02020502060506020403" pitchFamily="18" charset="0"/>
              </a:rPr>
              <a:t>Sara </a:t>
            </a:r>
            <a:r>
              <a:rPr lang="pt-PT" sz="1200" dirty="0" smtClean="0">
                <a:latin typeface="Adobe Garamond Pro" panose="02020502060506020403" pitchFamily="18" charset="0"/>
              </a:rPr>
              <a:t>reis nº14</a:t>
            </a:r>
            <a:endParaRPr lang="pt-PT" sz="1200" dirty="0" smtClean="0">
              <a:latin typeface="Adobe Garamond Pro" panose="02020502060506020403" pitchFamily="18" charset="0"/>
            </a:endParaRPr>
          </a:p>
          <a:p>
            <a:r>
              <a:rPr lang="pt-PT" sz="1200" dirty="0" smtClean="0">
                <a:latin typeface="Adobe Garamond Pro" panose="02020502060506020403" pitchFamily="18" charset="0"/>
              </a:rPr>
              <a:t>RAFAEL RODRIGUES </a:t>
            </a:r>
            <a:r>
              <a:rPr lang="pt-PT" sz="1200" dirty="0" smtClean="0">
                <a:latin typeface="Adobe Garamond Pro" panose="02020502060506020403" pitchFamily="18" charset="0"/>
              </a:rPr>
              <a:t>nº13</a:t>
            </a:r>
            <a:endParaRPr lang="pt-PT" sz="1200" dirty="0">
              <a:latin typeface="Adobe Garamond Pro" panose="02020502060506020403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60400" y="508000"/>
            <a:ext cx="25781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800" dirty="0" smtClean="0">
                <a:latin typeface="Adobe Garamond Pro" panose="02020502060506020403" pitchFamily="18" charset="0"/>
              </a:rPr>
              <a:t>ICORLI</a:t>
            </a:r>
            <a:endParaRPr lang="pt-PT" sz="4800" dirty="0">
              <a:latin typeface="Adobe Garamond Pro" panose="02020502060506020403" pitchFamily="18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8436429" y="264162"/>
            <a:ext cx="1518930" cy="1021444"/>
            <a:chOff x="5220073" y="309336"/>
            <a:chExt cx="1981200" cy="1299029"/>
          </a:xfrm>
        </p:grpSpPr>
        <p:sp>
          <p:nvSpPr>
            <p:cNvPr id="6" name="Retângulo arredondado 5"/>
            <p:cNvSpPr/>
            <p:nvPr/>
          </p:nvSpPr>
          <p:spPr>
            <a:xfrm>
              <a:off x="5220073" y="309336"/>
              <a:ext cx="1981200" cy="12990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6946" y="412750"/>
              <a:ext cx="1587454" cy="1092200"/>
            </a:xfrm>
            <a:prstGeom prst="rect">
              <a:avLst/>
            </a:prstGeom>
          </p:spPr>
        </p:pic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441" y="508000"/>
            <a:ext cx="2367642" cy="132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278547"/>
            <a:ext cx="9404723" cy="744711"/>
          </a:xfrm>
        </p:spPr>
        <p:txBody>
          <a:bodyPr/>
          <a:lstStyle/>
          <a:p>
            <a:pPr algn="ctr"/>
            <a:r>
              <a:rPr lang="pt-PT" dirty="0" smtClean="0"/>
              <a:t>Montagem do Robô </a:t>
            </a:r>
            <a:r>
              <a:rPr lang="pt-PT" dirty="0" err="1" smtClean="0"/>
              <a:t>mBot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904" y="2273807"/>
            <a:ext cx="5281136" cy="35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1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8882"/>
          </a:xfrm>
        </p:spPr>
        <p:txBody>
          <a:bodyPr/>
          <a:lstStyle/>
          <a:p>
            <a:pPr algn="ctr"/>
            <a:r>
              <a:rPr lang="pt-PT" dirty="0" smtClean="0"/>
              <a:t>Programação do Painel Led </a:t>
            </a:r>
            <a:r>
              <a:rPr lang="pt-PT" dirty="0" err="1" smtClean="0"/>
              <a:t>mBot</a:t>
            </a:r>
            <a:endParaRPr lang="pt-PT" dirty="0"/>
          </a:p>
        </p:txBody>
      </p:sp>
      <p:pic>
        <p:nvPicPr>
          <p:cNvPr id="7" name="E twinin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684" y="2536825"/>
            <a:ext cx="4395788" cy="2476500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485" y="1497687"/>
            <a:ext cx="3307895" cy="51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9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3454" y="278547"/>
            <a:ext cx="9404723" cy="820910"/>
          </a:xfrm>
        </p:spPr>
        <p:txBody>
          <a:bodyPr/>
          <a:lstStyle/>
          <a:p>
            <a:pPr algn="ctr"/>
            <a:r>
              <a:rPr lang="pt-PT" dirty="0" smtClean="0"/>
              <a:t>Programação  dos leds </a:t>
            </a:r>
            <a:r>
              <a:rPr lang="pt-PT" dirty="0" err="1" smtClean="0"/>
              <a:t>mBot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989" y="1494744"/>
            <a:ext cx="3639886" cy="4579485"/>
          </a:xfrm>
          <a:prstGeom prst="rect">
            <a:avLst/>
          </a:prstGeom>
        </p:spPr>
      </p:pic>
      <p:pic>
        <p:nvPicPr>
          <p:cNvPr id="6" name="Le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061" y="2264228"/>
            <a:ext cx="40576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7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dirty="0" smtClean="0"/>
              <a:t>Segue linha </a:t>
            </a:r>
            <a:r>
              <a:rPr lang="pt-PT" dirty="0" err="1" smtClean="0"/>
              <a:t>mBot</a:t>
            </a:r>
            <a:endParaRPr lang="pt-PT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986" y="1667555"/>
            <a:ext cx="4038600" cy="4524375"/>
          </a:xfrm>
          <a:prstGeom prst="rect">
            <a:avLst/>
          </a:prstGeom>
        </p:spPr>
      </p:pic>
      <p:pic>
        <p:nvPicPr>
          <p:cNvPr id="6" name="Seguelinh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261" y="2416629"/>
            <a:ext cx="40576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33196" y="354746"/>
            <a:ext cx="9404723" cy="897111"/>
          </a:xfrm>
        </p:spPr>
        <p:txBody>
          <a:bodyPr/>
          <a:lstStyle/>
          <a:p>
            <a:pPr algn="ctr"/>
            <a:r>
              <a:rPr lang="pt-PT" b="1" dirty="0"/>
              <a:t>Desvia-se de obstáculos</a:t>
            </a:r>
            <a:br>
              <a:rPr lang="pt-PT" b="1" dirty="0"/>
            </a:br>
            <a:endParaRPr lang="pt-PT" b="1" dirty="0"/>
          </a:p>
        </p:txBody>
      </p:sp>
      <p:pic>
        <p:nvPicPr>
          <p:cNvPr id="5" name="mbo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473869" y="2633927"/>
            <a:ext cx="4968163" cy="2793548"/>
          </a:xfrm>
        </p:spPr>
      </p:pic>
      <p:sp>
        <p:nvSpPr>
          <p:cNvPr id="11" name="Marcador de Posição de Conteúdo 10"/>
          <p:cNvSpPr>
            <a:spLocks noGrp="1"/>
          </p:cNvSpPr>
          <p:nvPr>
            <p:ph sz="half" idx="2"/>
          </p:nvPr>
        </p:nvSpPr>
        <p:spPr>
          <a:xfrm>
            <a:off x="7721629" y="2628370"/>
            <a:ext cx="4396341" cy="229197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PT" sz="2400" dirty="0" smtClean="0"/>
              <a:t>Neste programa ele deteta o obstáculo quando estiver a 15 cm ele vira  para a direita ou para a esquerda.</a:t>
            </a:r>
            <a:endParaRPr lang="pt-PT" sz="2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564" y="1546620"/>
            <a:ext cx="4065488" cy="49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2" y="1640681"/>
            <a:ext cx="5715000" cy="38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6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373</TotalTime>
  <Words>52</Words>
  <Application>Microsoft Office PowerPoint</Application>
  <PresentationFormat>Ecrã Panorâmico</PresentationFormat>
  <Paragraphs>11</Paragraphs>
  <Slides>7</Slides>
  <Notes>0</Notes>
  <HiddenSlides>0</HiddenSlides>
  <MMClips>4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4" baseType="lpstr">
      <vt:lpstr>Adobe Garamond Pro</vt:lpstr>
      <vt:lpstr>Adobe Garamond Pro Bold</vt:lpstr>
      <vt:lpstr>Arial</vt:lpstr>
      <vt:lpstr>Century Gothic</vt:lpstr>
      <vt:lpstr>Wingdings</vt:lpstr>
      <vt:lpstr>Wingdings 3</vt:lpstr>
      <vt:lpstr>Ião</vt:lpstr>
      <vt:lpstr> e-Twinning  STEM ECOLOGY </vt:lpstr>
      <vt:lpstr>Montagem do Robô mBot</vt:lpstr>
      <vt:lpstr>Programação do Painel Led mBot</vt:lpstr>
      <vt:lpstr>Programação  dos leds mBot</vt:lpstr>
      <vt:lpstr>Segue linha mBot</vt:lpstr>
      <vt:lpstr>Desvia-se de obstáculos </vt:lpstr>
      <vt:lpstr>Apresentação do PowerPoint</vt:lpstr>
    </vt:vector>
  </TitlesOfParts>
  <Company>EB23 Paços de Brandão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TWINNING STEM ECOLOGY</dc:title>
  <dc:creator>Aluno</dc:creator>
  <cp:lastModifiedBy>Aluno</cp:lastModifiedBy>
  <cp:revision>18</cp:revision>
  <dcterms:created xsi:type="dcterms:W3CDTF">2020-02-03T14:46:05Z</dcterms:created>
  <dcterms:modified xsi:type="dcterms:W3CDTF">2020-02-14T13:39:34Z</dcterms:modified>
</cp:coreProperties>
</file>